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688" r:id="rId2"/>
  </p:sldMasterIdLst>
  <p:notesMasterIdLst>
    <p:notesMasterId r:id="rId6"/>
  </p:notesMasterIdLst>
  <p:sldIdLst>
    <p:sldId id="256" r:id="rId3"/>
    <p:sldId id="383" r:id="rId4"/>
    <p:sldId id="387" r:id="rId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FF"/>
    <a:srgbClr val="FFFFCC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0A15C55-8517-42AA-B614-E9B94910E393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368" autoAdjust="0"/>
    <p:restoredTop sz="86437" autoAdjust="0"/>
  </p:normalViewPr>
  <p:slideViewPr>
    <p:cSldViewPr>
      <p:cViewPr varScale="1">
        <p:scale>
          <a:sx n="96" d="100"/>
          <a:sy n="96" d="100"/>
        </p:scale>
        <p:origin x="2100" y="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0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884F9F-DCC3-447B-A37B-02B1BB31EFE5}" type="datetimeFigureOut">
              <a:rPr lang="en-US" smtClean="0"/>
              <a:pPr/>
              <a:t>10/5/2020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1F5FE7-50A7-45D0-9F00-FAD0FC6DB36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26092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Purpose </a:t>
            </a:r>
          </a:p>
          <a:p>
            <a:pPr lvl="1"/>
            <a:r>
              <a:rPr lang="en-US" altLang="zh-TW" dirty="0"/>
              <a:t>To generate Pattern set all sheet</a:t>
            </a:r>
          </a:p>
          <a:p>
            <a:pPr marL="228600" lvl="1" indent="0">
              <a:buNone/>
            </a:pPr>
            <a:r>
              <a:rPr lang="en-US" altLang="zh-TW" sz="2200" dirty="0"/>
              <a:t>Lab context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1F5FE7-50A7-45D0-9F00-FAD0FC6DB367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43506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8572" cy="6858000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12648" y="1947672"/>
            <a:ext cx="8686800" cy="685800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72397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ansition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148572" cy="68640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503854"/>
            <a:ext cx="3928017" cy="3387923"/>
          </a:xfr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41888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ansition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148572" cy="68640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503853"/>
            <a:ext cx="4128739" cy="2618488"/>
          </a:xfr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78532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ansition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29" y="0"/>
            <a:ext cx="9148572" cy="685800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228600" y="1349830"/>
            <a:ext cx="8686800" cy="4731657"/>
          </a:xfrm>
        </p:spPr>
        <p:txBody>
          <a:bodyPr/>
          <a:lstStyle>
            <a:lvl1pPr>
              <a:buClr>
                <a:schemeClr val="accent4"/>
              </a:buClr>
              <a:defRPr>
                <a:solidFill>
                  <a:schemeClr val="bg1"/>
                </a:solidFill>
              </a:defRPr>
            </a:lvl1pPr>
            <a:lvl2pPr marL="522288" indent="-288925">
              <a:buClr>
                <a:schemeClr val="accent3"/>
              </a:buClr>
              <a:tabLst/>
              <a:defRPr>
                <a:solidFill>
                  <a:schemeClr val="bg1"/>
                </a:solidFill>
              </a:defRPr>
            </a:lvl2pPr>
            <a:lvl3pPr>
              <a:buClr>
                <a:schemeClr val="accent3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accent3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accent3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8085" y="6444343"/>
            <a:ext cx="583474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58774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Picture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029" y="0"/>
            <a:ext cx="9139943" cy="6858000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12648" y="1947672"/>
            <a:ext cx="8686800" cy="685800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Footer Placeholder 5"/>
          <p:cNvSpPr txBox="1">
            <a:spLocks/>
          </p:cNvSpPr>
          <p:nvPr/>
        </p:nvSpPr>
        <p:spPr>
          <a:xfrm>
            <a:off x="228601" y="6491542"/>
            <a:ext cx="2682277" cy="366459"/>
          </a:xfrm>
          <a:prstGeom prst="rect">
            <a:avLst/>
          </a:prstGeom>
        </p:spPr>
        <p:txBody>
          <a:bodyPr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800" dirty="0">
              <a:solidFill>
                <a:srgbClr val="8C93A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612649" y="2898648"/>
            <a:ext cx="5808663" cy="79216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23049505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Rever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Picture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760"/>
            <a:ext cx="9145014" cy="685724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228600" y="1066800"/>
            <a:ext cx="8686800" cy="4784726"/>
          </a:xfrm>
        </p:spPr>
        <p:txBody>
          <a:bodyPr/>
          <a:lstStyle>
            <a:lvl1pPr>
              <a:buClr>
                <a:schemeClr val="accent3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accent3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accent3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accent3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accent3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Footer Placeholder 5"/>
          <p:cNvSpPr txBox="1">
            <a:spLocks/>
          </p:cNvSpPr>
          <p:nvPr/>
        </p:nvSpPr>
        <p:spPr>
          <a:xfrm>
            <a:off x="699771" y="6491542"/>
            <a:ext cx="2682277" cy="366459"/>
          </a:xfrm>
          <a:prstGeom prst="rect">
            <a:avLst/>
          </a:prstGeom>
        </p:spPr>
        <p:txBody>
          <a:bodyPr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800" dirty="0">
              <a:solidFill>
                <a:srgbClr val="8C93AF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A4B1176-1CAD-432B-B52A-AD1A82855CA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4114" y="6463394"/>
            <a:ext cx="4876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7846177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Picture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028" y="0"/>
            <a:ext cx="9139943" cy="6858000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12648" y="1947672"/>
            <a:ext cx="6484838" cy="685800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Footer Placeholder 5"/>
          <p:cNvSpPr txBox="1">
            <a:spLocks/>
          </p:cNvSpPr>
          <p:nvPr/>
        </p:nvSpPr>
        <p:spPr>
          <a:xfrm>
            <a:off x="228600" y="6491540"/>
            <a:ext cx="2682277" cy="366459"/>
          </a:xfrm>
          <a:prstGeom prst="rect">
            <a:avLst/>
          </a:prstGeom>
        </p:spPr>
        <p:txBody>
          <a:bodyPr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800" dirty="0">
              <a:solidFill>
                <a:srgbClr val="8C93A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612648" y="2898648"/>
            <a:ext cx="5808663" cy="79216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48229"/>
            <a:ext cx="8686800" cy="5023031"/>
          </a:xfrm>
        </p:spPr>
        <p:txBody>
          <a:bodyPr/>
          <a:lstStyle>
            <a:lvl1pPr marL="233363" indent="-233363">
              <a:buFont typeface="Arial" charset="0"/>
              <a:buChar char="•"/>
              <a:tabLst/>
              <a:defRPr sz="22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66725" indent="-238125">
              <a:buClr>
                <a:schemeClr val="accent2"/>
              </a:buClr>
              <a:buFont typeface=".AppleSystemUIFont" charset="-120"/>
              <a:buChar char="–"/>
              <a:tabLst/>
              <a:defRPr sz="180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628650" indent="-171450">
              <a:buClr>
                <a:schemeClr val="accent6"/>
              </a:buClr>
              <a:tabLst/>
              <a:defRPr sz="160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801688" indent="-131763">
              <a:tabLst/>
              <a:defRPr sz="140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1143000" indent="-228600"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228601" y="6486689"/>
            <a:ext cx="366486" cy="365125"/>
          </a:xfrm>
        </p:spPr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C774B654-F491-1D44-9E77-1DB05E2FA3C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228600" y="253484"/>
            <a:ext cx="8686800" cy="70759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4114" y="6444342"/>
            <a:ext cx="4876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228600" y="6486689"/>
            <a:ext cx="351971" cy="365125"/>
          </a:xfrm>
        </p:spPr>
        <p:txBody>
          <a:bodyPr/>
          <a:lstStyle/>
          <a:p>
            <a:fld id="{C774B654-F491-1D44-9E77-1DB05E2FA3C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4114" y="6444342"/>
            <a:ext cx="4876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8086259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35313"/>
            <a:ext cx="4114800" cy="4928325"/>
          </a:xfrm>
        </p:spPr>
        <p:txBody>
          <a:bodyPr>
            <a:normAutofit/>
          </a:bodyPr>
          <a:lstStyle>
            <a:lvl1pPr>
              <a:defRPr sz="20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63550" indent="-228600">
              <a:tabLst/>
              <a:defRPr sz="180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 sz="160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 sz="140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0" y="1335313"/>
            <a:ext cx="4114800" cy="4928325"/>
          </a:xfrm>
        </p:spPr>
        <p:txBody>
          <a:bodyPr>
            <a:normAutofit/>
          </a:bodyPr>
          <a:lstStyle>
            <a:lvl1pPr>
              <a:defRPr sz="20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66725" indent="-231775">
              <a:tabLst/>
              <a:defRPr sz="180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 sz="160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 sz="140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74B654-F491-1D44-9E77-1DB05E2FA3C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228600" y="253484"/>
            <a:ext cx="8686800" cy="70759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4114" y="6444342"/>
            <a:ext cx="4876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ansi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ar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028" y="0"/>
            <a:ext cx="9139943" cy="685800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Footer Placeholder 5"/>
          <p:cNvSpPr txBox="1">
            <a:spLocks/>
          </p:cNvSpPr>
          <p:nvPr/>
        </p:nvSpPr>
        <p:spPr>
          <a:xfrm>
            <a:off x="699770" y="6491540"/>
            <a:ext cx="2682277" cy="366459"/>
          </a:xfrm>
          <a:prstGeom prst="rect">
            <a:avLst/>
          </a:prstGeom>
        </p:spPr>
        <p:txBody>
          <a:bodyPr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800" dirty="0">
              <a:solidFill>
                <a:srgbClr val="8C93AF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74B654-F491-1D44-9E77-1DB05E2FA3C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91772"/>
            <a:ext cx="8686800" cy="4978400"/>
          </a:xfrm>
        </p:spPr>
        <p:txBody>
          <a:bodyPr/>
          <a:lstStyle>
            <a:lvl1pPr marL="288925" indent="-288925">
              <a:tabLst/>
              <a:defRPr sz="2200"/>
            </a:lvl1pPr>
            <a:lvl2pPr marL="577850" indent="-288925">
              <a:buClr>
                <a:schemeClr val="accent2"/>
              </a:buClr>
              <a:buFont typeface=".AppleSystemUIFont" charset="-120"/>
              <a:buChar char="–"/>
              <a:tabLst/>
              <a:defRPr sz="1600"/>
            </a:lvl2pPr>
            <a:lvl3pPr marL="801688" indent="-223838">
              <a:buClr>
                <a:schemeClr val="accent6"/>
              </a:buClr>
              <a:tabLst/>
              <a:defRPr sz="1600"/>
            </a:lvl3pPr>
            <a:lvl4pPr marL="1035050" indent="-233363">
              <a:tabLst/>
              <a:defRPr sz="1400"/>
            </a:lvl4pPr>
            <a:lvl5pPr marL="1143000" indent="-228600"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228600" y="292364"/>
            <a:ext cx="8686800" cy="748125"/>
          </a:xfrm>
          <a:prstGeom prst="rect">
            <a:avLst/>
          </a:prstGeom>
        </p:spPr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8085" y="6444343"/>
            <a:ext cx="57367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681631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ansi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Picture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22860" y="0"/>
            <a:ext cx="9189720" cy="6906113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 5"/>
          <p:cNvSpPr txBox="1">
            <a:spLocks/>
          </p:cNvSpPr>
          <p:nvPr/>
        </p:nvSpPr>
        <p:spPr>
          <a:xfrm>
            <a:off x="699770" y="6491540"/>
            <a:ext cx="2682277" cy="366459"/>
          </a:xfrm>
          <a:prstGeom prst="rect">
            <a:avLst/>
          </a:prstGeom>
        </p:spPr>
        <p:txBody>
          <a:bodyPr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800" dirty="0">
              <a:solidFill>
                <a:srgbClr val="8C93AF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74B654-F491-1D44-9E77-1DB05E2FA3C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ansi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icture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Footer Placeholder 5"/>
          <p:cNvSpPr txBox="1">
            <a:spLocks/>
          </p:cNvSpPr>
          <p:nvPr/>
        </p:nvSpPr>
        <p:spPr>
          <a:xfrm>
            <a:off x="699770" y="6491540"/>
            <a:ext cx="2682277" cy="366459"/>
          </a:xfrm>
          <a:prstGeom prst="rect">
            <a:avLst/>
          </a:prstGeom>
        </p:spPr>
        <p:txBody>
          <a:bodyPr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800" dirty="0">
              <a:solidFill>
                <a:srgbClr val="8C93AF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74B654-F491-1D44-9E77-1DB05E2FA3C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ansi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 5"/>
          <p:cNvSpPr txBox="1">
            <a:spLocks/>
          </p:cNvSpPr>
          <p:nvPr/>
        </p:nvSpPr>
        <p:spPr>
          <a:xfrm>
            <a:off x="699770" y="6491540"/>
            <a:ext cx="2682277" cy="366459"/>
          </a:xfrm>
          <a:prstGeom prst="rect">
            <a:avLst/>
          </a:prstGeom>
        </p:spPr>
        <p:txBody>
          <a:bodyPr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800" dirty="0">
              <a:solidFill>
                <a:srgbClr val="8C93AF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74B654-F491-1D44-9E77-1DB05E2FA3C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 descr="Picture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838364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ver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Picture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760"/>
            <a:ext cx="9145014" cy="685724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228600" y="1066800"/>
            <a:ext cx="8686800" cy="4784726"/>
          </a:xfrm>
        </p:spPr>
        <p:txBody>
          <a:bodyPr/>
          <a:lstStyle>
            <a:lvl1pPr>
              <a:buClr>
                <a:schemeClr val="accent3"/>
              </a:buClr>
              <a:defRPr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Clr>
                <a:schemeClr val="accent3"/>
              </a:buClr>
              <a:defRPr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buClr>
                <a:schemeClr val="accent3"/>
              </a:buClr>
              <a:defRPr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buClr>
                <a:schemeClr val="accent3"/>
              </a:buClr>
              <a:defRPr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buClr>
                <a:schemeClr val="accent3"/>
              </a:buClr>
              <a:defRPr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Footer Placeholder 5"/>
          <p:cNvSpPr txBox="1">
            <a:spLocks/>
          </p:cNvSpPr>
          <p:nvPr/>
        </p:nvSpPr>
        <p:spPr>
          <a:xfrm>
            <a:off x="699770" y="6491540"/>
            <a:ext cx="2682277" cy="366459"/>
          </a:xfrm>
          <a:prstGeom prst="rect">
            <a:avLst/>
          </a:prstGeom>
        </p:spPr>
        <p:txBody>
          <a:bodyPr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800" dirty="0">
              <a:solidFill>
                <a:srgbClr val="8C93AF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774B654-F491-1D44-9E77-1DB05E2FA3C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4114" y="6463392"/>
            <a:ext cx="4876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1760863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ansition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Picture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760"/>
            <a:ext cx="9144000" cy="685647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Footer Placeholder 5"/>
          <p:cNvSpPr txBox="1">
            <a:spLocks/>
          </p:cNvSpPr>
          <p:nvPr/>
        </p:nvSpPr>
        <p:spPr>
          <a:xfrm>
            <a:off x="699770" y="6491540"/>
            <a:ext cx="2682277" cy="366459"/>
          </a:xfrm>
          <a:prstGeom prst="rect">
            <a:avLst/>
          </a:prstGeom>
        </p:spPr>
        <p:txBody>
          <a:bodyPr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800" dirty="0">
              <a:solidFill>
                <a:srgbClr val="8C93AF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74B654-F491-1D44-9E77-1DB05E2FA3C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914108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ansition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503852"/>
            <a:ext cx="3703320" cy="2655908"/>
          </a:xfrm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Footer Placeholder 5"/>
          <p:cNvSpPr txBox="1">
            <a:spLocks/>
          </p:cNvSpPr>
          <p:nvPr/>
        </p:nvSpPr>
        <p:spPr>
          <a:xfrm>
            <a:off x="699770" y="6491540"/>
            <a:ext cx="2682277" cy="366459"/>
          </a:xfrm>
          <a:prstGeom prst="rect">
            <a:avLst/>
          </a:prstGeom>
        </p:spPr>
        <p:txBody>
          <a:bodyPr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800" dirty="0">
              <a:solidFill>
                <a:schemeClr val="tx2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74B654-F491-1D44-9E77-1DB05E2FA3C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 descr="Picture3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338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377702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ansition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503852"/>
            <a:ext cx="3652520" cy="1528148"/>
          </a:xfrm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Footer Placeholder 5"/>
          <p:cNvSpPr txBox="1">
            <a:spLocks/>
          </p:cNvSpPr>
          <p:nvPr/>
        </p:nvSpPr>
        <p:spPr>
          <a:xfrm>
            <a:off x="699770" y="6491540"/>
            <a:ext cx="2682277" cy="366459"/>
          </a:xfrm>
          <a:prstGeom prst="rect">
            <a:avLst/>
          </a:prstGeom>
        </p:spPr>
        <p:txBody>
          <a:bodyPr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800" dirty="0">
              <a:solidFill>
                <a:srgbClr val="8C93AF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74B654-F491-1D44-9E77-1DB05E2FA3C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 descr="Picture4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028" y="0"/>
            <a:ext cx="91399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794239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86144"/>
            <a:ext cx="8686800" cy="70759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8086" y="6444343"/>
            <a:ext cx="5791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43593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142999"/>
            <a:ext cx="4114800" cy="5120640"/>
          </a:xfrm>
        </p:spPr>
        <p:txBody>
          <a:bodyPr>
            <a:normAutofit/>
          </a:bodyPr>
          <a:lstStyle>
            <a:lvl1pPr>
              <a:defRPr sz="2000"/>
            </a:lvl1pPr>
            <a:lvl2pPr marL="574675" indent="-112713">
              <a:tabLst/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0" y="1142999"/>
            <a:ext cx="4114800" cy="512064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228600" y="289249"/>
            <a:ext cx="8686800" cy="6858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8085" y="6444343"/>
            <a:ext cx="576942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79114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ansi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97390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ansi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95848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ansi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64095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51066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ansi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29" y="2"/>
            <a:ext cx="9148571" cy="686409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01087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ansition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79184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image" Target="../media/image1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25712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300658"/>
            <a:ext cx="8686800" cy="70759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75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228600" y="1306286"/>
            <a:ext cx="8686800" cy="4963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8086" y="6444343"/>
            <a:ext cx="5791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96282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6" r:id="rId13"/>
    <p:sldLayoutId id="2147483687" r:id="rId14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 b="0" kern="1200" cap="none">
          <a:solidFill>
            <a:schemeClr val="accent2"/>
          </a:solidFill>
          <a:latin typeface="Calibri" charset="0"/>
          <a:ea typeface="Calibri" charset="0"/>
          <a:cs typeface="Calibri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224186"/>
          </a:solidFill>
          <a:latin typeface="Arial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224186"/>
          </a:solidFill>
          <a:latin typeface="Arial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224186"/>
          </a:solidFill>
          <a:latin typeface="Arial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224186"/>
          </a:solidFill>
          <a:latin typeface="Arial" charset="0"/>
          <a:cs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224186"/>
          </a:solidFill>
          <a:latin typeface="Arial" charset="0"/>
          <a:cs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224186"/>
          </a:solidFill>
          <a:latin typeface="Arial" charset="0"/>
          <a:cs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224186"/>
          </a:solidFill>
          <a:latin typeface="Arial" charset="0"/>
          <a:cs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224186"/>
          </a:solidFill>
          <a:latin typeface="Arial" charset="0"/>
          <a:cs typeface="Arial" charset="0"/>
        </a:defRPr>
      </a:lvl9pPr>
    </p:titleStyle>
    <p:bodyStyle>
      <a:lvl1pPr marL="233363" indent="-233363" algn="l" rtl="0" eaLnBrk="1" fontAlgn="base" hangingPunct="1">
        <a:spcBef>
          <a:spcPct val="20000"/>
        </a:spcBef>
        <a:spcAft>
          <a:spcPct val="0"/>
        </a:spcAft>
        <a:buClr>
          <a:srgbClr val="224186"/>
        </a:buClr>
        <a:buFont typeface="Arial" charset="0"/>
        <a:buChar char="•"/>
        <a:tabLst/>
        <a:defRPr sz="2200" kern="1200">
          <a:solidFill>
            <a:schemeClr val="accent6">
              <a:lumMod val="50000"/>
            </a:schemeClr>
          </a:solidFill>
          <a:latin typeface="Arial" pitchFamily="34" charset="0"/>
          <a:ea typeface="+mn-ea"/>
          <a:cs typeface="Arial" pitchFamily="34" charset="0"/>
        </a:defRPr>
      </a:lvl1pPr>
      <a:lvl2pPr marL="522288" indent="-288925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.AppleSystemUIFont" charset="-120"/>
        <a:buChar char="–"/>
        <a:tabLst/>
        <a:defRPr sz="1800" kern="1200">
          <a:solidFill>
            <a:schemeClr val="accent6">
              <a:lumMod val="50000"/>
            </a:schemeClr>
          </a:solidFill>
          <a:latin typeface="Arial" pitchFamily="34" charset="0"/>
          <a:ea typeface="+mn-ea"/>
          <a:cs typeface="Arial" pitchFamily="34" charset="0"/>
        </a:defRPr>
      </a:lvl2pPr>
      <a:lvl3pPr marL="746125" indent="-223838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Arial" charset="0"/>
        <a:buChar char="•"/>
        <a:tabLst/>
        <a:defRPr sz="1600" kern="1200">
          <a:solidFill>
            <a:schemeClr val="accent6">
              <a:lumMod val="50000"/>
            </a:schemeClr>
          </a:solidFill>
          <a:latin typeface="Arial" pitchFamily="34" charset="0"/>
          <a:ea typeface="+mn-ea"/>
          <a:cs typeface="Arial" pitchFamily="34" charset="0"/>
        </a:defRPr>
      </a:lvl3pPr>
      <a:lvl4pPr marL="1035050" indent="-233363" algn="l" rtl="0" eaLnBrk="1" fontAlgn="base" hangingPunct="1">
        <a:spcBef>
          <a:spcPct val="20000"/>
        </a:spcBef>
        <a:spcAft>
          <a:spcPct val="0"/>
        </a:spcAft>
        <a:buClr>
          <a:srgbClr val="224186"/>
        </a:buClr>
        <a:buFont typeface="Arial" charset="0"/>
        <a:buChar char="•"/>
        <a:tabLst/>
        <a:defRPr sz="1400" kern="1200">
          <a:solidFill>
            <a:schemeClr val="accent6">
              <a:lumMod val="50000"/>
            </a:schemeClr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224186"/>
        </a:buClr>
        <a:buFont typeface="Arial" charset="0"/>
        <a:buChar char="•"/>
        <a:defRPr sz="1600" kern="1200">
          <a:solidFill>
            <a:schemeClr val="accent6">
              <a:lumMod val="50000"/>
            </a:schemeClr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3431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253484"/>
            <a:ext cx="8686800" cy="70759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75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228600" y="1233715"/>
            <a:ext cx="8686800" cy="52578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228600" y="6486689"/>
            <a:ext cx="3955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C774B654-F491-1D44-9E77-1DB05E2FA3C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600" y="6444342"/>
            <a:ext cx="48913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</p:sldLayoutIdLst>
  <p:transition>
    <p:fade/>
  </p:transition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 b="0" kern="1200" cap="none">
          <a:solidFill>
            <a:schemeClr val="accent2"/>
          </a:solidFill>
          <a:latin typeface="Calibri" charset="0"/>
          <a:ea typeface="Calibri" charset="0"/>
          <a:cs typeface="Calibri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224186"/>
          </a:solidFill>
          <a:latin typeface="Arial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224186"/>
          </a:solidFill>
          <a:latin typeface="Arial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224186"/>
          </a:solidFill>
          <a:latin typeface="Arial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224186"/>
          </a:solidFill>
          <a:latin typeface="Arial" charset="0"/>
          <a:cs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224186"/>
          </a:solidFill>
          <a:latin typeface="Arial" charset="0"/>
          <a:cs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224186"/>
          </a:solidFill>
          <a:latin typeface="Arial" charset="0"/>
          <a:cs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224186"/>
          </a:solidFill>
          <a:latin typeface="Arial" charset="0"/>
          <a:cs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224186"/>
          </a:solidFill>
          <a:latin typeface="Arial" charset="0"/>
          <a:cs typeface="Arial" charset="0"/>
        </a:defRPr>
      </a:lvl9pPr>
    </p:titleStyle>
    <p:bodyStyle>
      <a:lvl1pPr marL="233363" indent="-233363" algn="l" rtl="0" eaLnBrk="1" fontAlgn="base" hangingPunct="1">
        <a:spcBef>
          <a:spcPct val="20000"/>
        </a:spcBef>
        <a:spcAft>
          <a:spcPct val="0"/>
        </a:spcAft>
        <a:buClr>
          <a:srgbClr val="224186"/>
        </a:buClr>
        <a:buFont typeface="Arial" charset="0"/>
        <a:buChar char="•"/>
        <a:tabLst/>
        <a:defRPr sz="2200" kern="1200">
          <a:solidFill>
            <a:schemeClr val="accent6">
              <a:lumMod val="50000"/>
            </a:schemeClr>
          </a:solidFill>
          <a:latin typeface="Arial" pitchFamily="34" charset="0"/>
          <a:ea typeface="+mn-ea"/>
          <a:cs typeface="Arial" pitchFamily="34" charset="0"/>
        </a:defRPr>
      </a:lvl1pPr>
      <a:lvl2pPr marL="466725" indent="-23336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.AppleSystemUIFont" charset="-120"/>
        <a:buChar char="–"/>
        <a:tabLst/>
        <a:defRPr sz="1800" kern="1200">
          <a:solidFill>
            <a:schemeClr val="accent6">
              <a:lumMod val="50000"/>
            </a:schemeClr>
          </a:solidFill>
          <a:latin typeface="Arial" pitchFamily="34" charset="0"/>
          <a:ea typeface="+mn-ea"/>
          <a:cs typeface="Arial" pitchFamily="34" charset="0"/>
        </a:defRPr>
      </a:lvl2pPr>
      <a:lvl3pPr marL="628650" indent="-161925" algn="l" rtl="0" eaLnBrk="1" fontAlgn="base" hangingPunct="1">
        <a:spcBef>
          <a:spcPct val="20000"/>
        </a:spcBef>
        <a:spcAft>
          <a:spcPct val="0"/>
        </a:spcAft>
        <a:buClr>
          <a:schemeClr val="accent6"/>
        </a:buClr>
        <a:buFont typeface="Arial" charset="0"/>
        <a:buChar char="•"/>
        <a:tabLst/>
        <a:defRPr sz="1600" kern="1200">
          <a:solidFill>
            <a:schemeClr val="accent6">
              <a:lumMod val="50000"/>
            </a:schemeClr>
          </a:solidFill>
          <a:latin typeface="Arial" pitchFamily="34" charset="0"/>
          <a:ea typeface="+mn-ea"/>
          <a:cs typeface="Arial" pitchFamily="34" charset="0"/>
        </a:defRPr>
      </a:lvl3pPr>
      <a:lvl4pPr marL="863600" indent="-203200" algn="l" rtl="0" eaLnBrk="1" fontAlgn="base" hangingPunct="1">
        <a:spcBef>
          <a:spcPct val="20000"/>
        </a:spcBef>
        <a:spcAft>
          <a:spcPct val="0"/>
        </a:spcAft>
        <a:buClr>
          <a:srgbClr val="224186"/>
        </a:buClr>
        <a:buFont typeface="Arial" charset="0"/>
        <a:buChar char="•"/>
        <a:tabLst/>
        <a:defRPr sz="1400" kern="1200">
          <a:solidFill>
            <a:schemeClr val="accent6">
              <a:lumMod val="50000"/>
            </a:schemeClr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224186"/>
        </a:buClr>
        <a:buFont typeface="Arial" charset="0"/>
        <a:buChar char="•"/>
        <a:defRPr sz="1600" kern="1200">
          <a:solidFill>
            <a:schemeClr val="accent6">
              <a:lumMod val="50000"/>
            </a:schemeClr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PatSets</a:t>
            </a:r>
            <a:r>
              <a:rPr lang="en-US" dirty="0"/>
              <a:t> User Manual</a:t>
            </a:r>
            <a:endParaRPr lang="en-US" sz="3200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37724A86-B2BD-4371-A0B0-6B81E67348A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zh-TW" altLang="en-US"/>
          </a:p>
        </p:txBody>
      </p:sp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97427" y="961075"/>
            <a:ext cx="8686800" cy="5023031"/>
          </a:xfrm>
        </p:spPr>
        <p:txBody>
          <a:bodyPr>
            <a:normAutofit/>
          </a:bodyPr>
          <a:lstStyle/>
          <a:p>
            <a:r>
              <a:rPr lang="en-US" altLang="zh-TW" sz="2800" dirty="0"/>
              <a:t>Purpose</a:t>
            </a:r>
          </a:p>
          <a:p>
            <a:pPr marL="0" indent="0">
              <a:buNone/>
            </a:pPr>
            <a:r>
              <a:rPr lang="en-US" altLang="zh-TW" sz="2200" dirty="0"/>
              <a:t>    </a:t>
            </a:r>
            <a:r>
              <a:rPr lang="en-US" altLang="zh-TW" dirty="0"/>
              <a:t>To generate PatSets All sheet by tool</a:t>
            </a:r>
          </a:p>
          <a:p>
            <a:pPr marL="0" indent="0">
              <a:buNone/>
            </a:pPr>
            <a:endParaRPr lang="en-US" altLang="zh-TW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PatSets All Generator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67900164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8DD5D1-C7A1-4B70-B952-9C48BE4540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2FE5468-1C16-42BD-A93E-F3F5006D80C8}"/>
              </a:ext>
            </a:extLst>
          </p:cNvPr>
          <p:cNvSpPr txBox="1"/>
          <p:nvPr/>
        </p:nvSpPr>
        <p:spPr>
          <a:xfrm>
            <a:off x="235527" y="3157559"/>
            <a:ext cx="990600" cy="2402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C78A7CE-E964-4649-9DF7-172DA24F7237}"/>
              </a:ext>
            </a:extLst>
          </p:cNvPr>
          <p:cNvGrpSpPr/>
          <p:nvPr/>
        </p:nvGrpSpPr>
        <p:grpSpPr>
          <a:xfrm>
            <a:off x="1056948" y="1342449"/>
            <a:ext cx="7936384" cy="5007551"/>
            <a:chOff x="1056948" y="1342449"/>
            <a:chExt cx="7936384" cy="5007551"/>
          </a:xfrm>
        </p:grpSpPr>
        <p:pic>
          <p:nvPicPr>
            <p:cNvPr id="12" name="Content Placeholder 8">
              <a:extLst>
                <a:ext uri="{FF2B5EF4-FFF2-40B4-BE49-F238E27FC236}">
                  <a16:creationId xmlns:a16="http://schemas.microsoft.com/office/drawing/2014/main" id="{BD83987C-0236-4F36-A462-5A24F289DD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1224"/>
            <a:stretch/>
          </p:blipFill>
          <p:spPr>
            <a:xfrm>
              <a:off x="1056948" y="1371600"/>
              <a:ext cx="6944052" cy="4978400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53C8771-512B-4295-A685-A871EF37A97C}"/>
                </a:ext>
              </a:extLst>
            </p:cNvPr>
            <p:cNvSpPr txBox="1"/>
            <p:nvPr/>
          </p:nvSpPr>
          <p:spPr>
            <a:xfrm>
              <a:off x="2788227" y="1539611"/>
              <a:ext cx="2743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highlight>
                    <a:srgbClr val="FFFF00"/>
                  </a:highlight>
                </a:rPr>
                <a:t>1.Enter input path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E582B0E-CF43-48C1-9F63-FA4A12E7077B}"/>
                </a:ext>
              </a:extLst>
            </p:cNvPr>
            <p:cNvSpPr txBox="1"/>
            <p:nvPr/>
          </p:nvSpPr>
          <p:spPr>
            <a:xfrm>
              <a:off x="2788227" y="2076954"/>
              <a:ext cx="2743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highlight>
                    <a:srgbClr val="FFFF00"/>
                  </a:highlight>
                </a:rPr>
                <a:t>2.Enter output path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14F1752-B58E-43B0-BB20-9B82232301EF}"/>
                </a:ext>
              </a:extLst>
            </p:cNvPr>
            <p:cNvSpPr txBox="1"/>
            <p:nvPr/>
          </p:nvSpPr>
          <p:spPr>
            <a:xfrm>
              <a:off x="3120736" y="2545983"/>
              <a:ext cx="41944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highlight>
                    <a:srgbClr val="FFFF00"/>
                  </a:highlight>
                </a:rPr>
                <a:t>3.Select absolute path or relative path 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D0B1CDD5-BBDE-4200-8D01-F71131F2B5BA}"/>
                </a:ext>
              </a:extLst>
            </p:cNvPr>
            <p:cNvSpPr/>
            <p:nvPr/>
          </p:nvSpPr>
          <p:spPr>
            <a:xfrm>
              <a:off x="7241924" y="1342449"/>
              <a:ext cx="304800" cy="369332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DBF32F8-537B-46C8-B26A-6105BEA16D98}"/>
                </a:ext>
              </a:extLst>
            </p:cNvPr>
            <p:cNvSpPr txBox="1"/>
            <p:nvPr/>
          </p:nvSpPr>
          <p:spPr>
            <a:xfrm>
              <a:off x="6620471" y="1349130"/>
              <a:ext cx="76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highlight>
                    <a:srgbClr val="FFCCFF"/>
                  </a:highlight>
                </a:rPr>
                <a:t>Help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BF9A088C-887A-49EA-B23C-07B7671C3B45}"/>
                </a:ext>
              </a:extLst>
            </p:cNvPr>
            <p:cNvSpPr/>
            <p:nvPr/>
          </p:nvSpPr>
          <p:spPr>
            <a:xfrm>
              <a:off x="6477000" y="2915315"/>
              <a:ext cx="1219200" cy="369332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727806F-F716-4573-A6BC-E351598B3D1A}"/>
                </a:ext>
              </a:extLst>
            </p:cNvPr>
            <p:cNvSpPr txBox="1"/>
            <p:nvPr/>
          </p:nvSpPr>
          <p:spPr>
            <a:xfrm>
              <a:off x="7008668" y="2545983"/>
              <a:ext cx="19846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highlight>
                    <a:srgbClr val="FFCCFF"/>
                  </a:highlight>
                </a:rPr>
                <a:t>Template example</a:t>
              </a: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EC567572-BC47-4598-8959-E45E82DF2AC5}"/>
              </a:ext>
            </a:extLst>
          </p:cNvPr>
          <p:cNvSpPr txBox="1"/>
          <p:nvPr/>
        </p:nvSpPr>
        <p:spPr>
          <a:xfrm>
            <a:off x="5138957" y="3204925"/>
            <a:ext cx="1302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4.Execution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9B5185A-CB87-4983-908B-0D9A2335746A}"/>
              </a:ext>
            </a:extLst>
          </p:cNvPr>
          <p:cNvSpPr txBox="1"/>
          <p:nvPr/>
        </p:nvSpPr>
        <p:spPr>
          <a:xfrm>
            <a:off x="1371600" y="3676134"/>
            <a:ext cx="1984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4D5156"/>
                </a:solidFill>
                <a:highlight>
                  <a:srgbClr val="FFCCFF"/>
                </a:highlight>
                <a:latin typeface="arial" panose="020B0604020202020204" pitchFamily="34" charset="0"/>
              </a:rPr>
              <a:t>I</a:t>
            </a:r>
            <a:r>
              <a:rPr lang="en-US" b="0" i="0" dirty="0">
                <a:solidFill>
                  <a:srgbClr val="4D5156"/>
                </a:solidFill>
                <a:effectLst/>
                <a:highlight>
                  <a:srgbClr val="FFCCFF"/>
                </a:highlight>
                <a:latin typeface="arial" panose="020B0604020202020204" pitchFamily="34" charset="0"/>
              </a:rPr>
              <a:t>nformation Field</a:t>
            </a:r>
            <a:endParaRPr lang="en-US" dirty="0">
              <a:highlight>
                <a:srgbClr val="FFCC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713931193"/>
      </p:ext>
    </p:extLst>
  </p:cSld>
  <p:clrMapOvr>
    <a:masterClrMapping/>
  </p:clrMapOvr>
</p:sld>
</file>

<file path=ppt/theme/theme1.xml><?xml version="1.0" encoding="utf-8"?>
<a:theme xmlns:a="http://schemas.openxmlformats.org/drawingml/2006/main" name="Teradyne-ppt-template-wide_final">
  <a:themeElements>
    <a:clrScheme name="Custom 20">
      <a:dk1>
        <a:srgbClr val="224186"/>
      </a:dk1>
      <a:lt1>
        <a:srgbClr val="FFFFFF"/>
      </a:lt1>
      <a:dk2>
        <a:srgbClr val="4F5053"/>
      </a:dk2>
      <a:lt2>
        <a:srgbClr val="9FA1A4"/>
      </a:lt2>
      <a:accent1>
        <a:srgbClr val="224186"/>
      </a:accent1>
      <a:accent2>
        <a:srgbClr val="2B7F32"/>
      </a:accent2>
      <a:accent3>
        <a:srgbClr val="8DC63F"/>
      </a:accent3>
      <a:accent4>
        <a:srgbClr val="B0CBEA"/>
      </a:accent4>
      <a:accent5>
        <a:srgbClr val="DEAD0F"/>
      </a:accent5>
      <a:accent6>
        <a:srgbClr val="9FA1A4"/>
      </a:accent6>
      <a:hlink>
        <a:srgbClr val="224186"/>
      </a:hlink>
      <a:folHlink>
        <a:srgbClr val="5D176A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>
          <a:solidFill>
            <a:srgbClr val="FF000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esentation12" id="{170483F9-DB3A-9B40-811C-8AB3A2C6DAA4}" vid="{DF73B366-5E7A-D947-9831-EC06D64A93A0}"/>
    </a:ext>
  </a:extLst>
</a:theme>
</file>

<file path=ppt/theme/theme2.xml><?xml version="1.0" encoding="utf-8"?>
<a:theme xmlns:a="http://schemas.openxmlformats.org/drawingml/2006/main" name="Teradyne-ppt-template-standard_final-PG#">
  <a:themeElements>
    <a:clrScheme name="Custom 6">
      <a:dk1>
        <a:srgbClr val="224186"/>
      </a:dk1>
      <a:lt1>
        <a:srgbClr val="FFFFFF"/>
      </a:lt1>
      <a:dk2>
        <a:srgbClr val="4F5053"/>
      </a:dk2>
      <a:lt2>
        <a:srgbClr val="9FA1A4"/>
      </a:lt2>
      <a:accent1>
        <a:srgbClr val="224186"/>
      </a:accent1>
      <a:accent2>
        <a:srgbClr val="2B7F32"/>
      </a:accent2>
      <a:accent3>
        <a:srgbClr val="8DC63F"/>
      </a:accent3>
      <a:accent4>
        <a:srgbClr val="B0CBEA"/>
      </a:accent4>
      <a:accent5>
        <a:srgbClr val="DEAD0F"/>
      </a:accent5>
      <a:accent6>
        <a:srgbClr val="9FA1A3"/>
      </a:accent6>
      <a:hlink>
        <a:srgbClr val="224186"/>
      </a:hlink>
      <a:folHlink>
        <a:srgbClr val="5D176A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0" id="{FE50459F-03A9-ED47-91DF-BE19CEFB5B0F}" vid="{FF07CED8-E9FB-354E-9D58-A128F3C73F24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20180508_MP1P_TTR_Item</Template>
  <TotalTime>26778</TotalTime>
  <Words>52</Words>
  <Application>Microsoft Office PowerPoint</Application>
  <PresentationFormat>如螢幕大小 (4:3)</PresentationFormat>
  <Paragraphs>16</Paragraphs>
  <Slides>3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3</vt:i4>
      </vt:variant>
    </vt:vector>
  </HeadingPairs>
  <TitlesOfParts>
    <vt:vector size="9" baseType="lpstr">
      <vt:lpstr>.AppleSystemUIFont</vt:lpstr>
      <vt:lpstr>Arial</vt:lpstr>
      <vt:lpstr>Arial</vt:lpstr>
      <vt:lpstr>Calibri</vt:lpstr>
      <vt:lpstr>Teradyne-ppt-template-wide_final</vt:lpstr>
      <vt:lpstr>Teradyne-ppt-template-standard_final-PG#</vt:lpstr>
      <vt:lpstr>PatSets User Manual</vt:lpstr>
      <vt:lpstr>PatSets All Generator</vt:lpstr>
      <vt:lpstr>Introduction</vt:lpstr>
    </vt:vector>
  </TitlesOfParts>
  <Company>Teradyne Inc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UVS256 Output Compensation Bandwidth</dc:title>
  <dc:creator>Teradyne User</dc:creator>
  <cp:lastModifiedBy>Harvey Chen</cp:lastModifiedBy>
  <cp:revision>565</cp:revision>
  <dcterms:created xsi:type="dcterms:W3CDTF">2018-06-06T09:39:52Z</dcterms:created>
  <dcterms:modified xsi:type="dcterms:W3CDTF">2020-10-05T02:51:58Z</dcterms:modified>
</cp:coreProperties>
</file>